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88" r:id="rId6"/>
    <p:sldId id="289" r:id="rId7"/>
    <p:sldId id="290" r:id="rId8"/>
    <p:sldId id="291" r:id="rId9"/>
    <p:sldId id="292" r:id="rId10"/>
    <p:sldId id="267" r:id="rId11"/>
    <p:sldId id="27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qpMoTZdXU1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7Y9S_Apgs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전통적 가치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부정한 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smtClean="0"/>
              <a:t> 다다이즘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err="1">
                <a:solidFill>
                  <a:schemeClr val="accent6">
                    <a:lumMod val="50000"/>
                  </a:schemeClr>
                </a:solidFill>
              </a:rPr>
              <a:t>일상품과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 예술 작품의 경계를 무너뜨려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예술의 범위를 확장한다는 의미를 갖는 용어는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콜라</a:t>
            </a:r>
            <a:r>
              <a:rPr lang="ko-KR" altLang="en-US" sz="2400" b="1" spc="-150" dirty="0"/>
              <a:t>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데페이즈</a:t>
            </a:r>
            <a:r>
              <a:rPr lang="ko-KR" altLang="en-US" sz="2400" b="1" spc="-150" dirty="0" err="1"/>
              <a:t>망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자동기술</a:t>
            </a:r>
            <a:r>
              <a:rPr lang="ko-KR" altLang="en-US" sz="2400" b="1" spc="-150" dirty="0" err="1"/>
              <a:t>법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 smtClean="0"/>
              <a:t>레디메이드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58112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192688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다다이즘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뒤샹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샘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L.H.O.O.Q</a:t>
            </a: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아르프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우연의 법칙에 의한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꼴라주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숲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다다이즘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1910~1920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“아무것도 뜻하지 않는다”는 의미로 ‘다다’를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6700">
              <a:lnSpc>
                <a:spcPts val="32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(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다다는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원래 아이들이 가지고 노는 말 장난감을 뜻하는 불어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 세계대전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절망감과 회의감이 반문명과 비합리성으로     표출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반전통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반예술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전통적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예술의 가치와 제작 방식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부정하고  새로운 제작 방식 제시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우연과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충동을 작품의 원리로 삼음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작가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뒤샹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피카비아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레이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아르프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등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모서리가 둥근 직사각형 4">
            <a:hlinkClick r:id="rId2"/>
          </p:cNvPr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9">
            <a:hlinkClick r:id="rId2"/>
          </p:cNvPr>
          <p:cNvSpPr txBox="1"/>
          <p:nvPr/>
        </p:nvSpPr>
        <p:spPr>
          <a:xfrm>
            <a:off x="7524328" y="279283"/>
            <a:ext cx="1357736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b="1" spc="-150" dirty="0">
                <a:solidFill>
                  <a:srgbClr val="FF3300"/>
                </a:solidFill>
              </a:rPr>
              <a:t>다다이즘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Dadaism (1)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7" name="그림 6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157542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뒤샹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(Duchamp, 1887~1968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7" name="Picture 3" descr="C:\Users\PC\Desktop\Marcel-Duchamp-11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5892488" y="3021938"/>
            <a:ext cx="3263679" cy="383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8572" y="2276872"/>
            <a:ext cx="6415756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프랑스의 다다이즘 미술가</a:t>
            </a: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예술을 새롭게 정의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하여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이후 미술에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혁명적 </a:t>
            </a: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변화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가져옴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레디메이드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(ready-made)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개념을 창안</a:t>
            </a:r>
          </a:p>
          <a:p>
            <a:pPr marL="449263" indent="-182563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→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일상품과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 작품의 경계를 무너뜨려 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</a:pP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예술의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범위 확장</a:t>
            </a:r>
          </a:p>
          <a:p>
            <a:pPr marL="449263" indent="-182563"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→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발견하고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선택하는 미술가의 ‘아이디어’도 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</a:pP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예술의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중요한 요소가 됨 </a:t>
            </a: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샘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(1917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L.H.O.O.Q.(1919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sp>
        <p:nvSpPr>
          <p:cNvPr id="6" name="모서리가 둥근 직사각형 5">
            <a:hlinkClick r:id="rId3"/>
          </p:cNvPr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TextBox 9">
            <a:hlinkClick r:id="rId3"/>
          </p:cNvPr>
          <p:cNvSpPr txBox="1"/>
          <p:nvPr/>
        </p:nvSpPr>
        <p:spPr>
          <a:xfrm>
            <a:off x="7524328" y="179255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b="1" spc="-150" dirty="0">
                <a:solidFill>
                  <a:srgbClr val="FF3300"/>
                </a:solidFill>
              </a:rPr>
              <a:t>현대 예술의 이단아</a:t>
            </a:r>
            <a:r>
              <a:rPr lang="en-US" altLang="ko-KR" sz="800" b="1" spc="-150" dirty="0">
                <a:solidFill>
                  <a:srgbClr val="FF3300"/>
                </a:solidFill>
              </a:rPr>
              <a:t>, </a:t>
            </a:r>
            <a:r>
              <a:rPr lang="ko-KR" altLang="en-US" sz="800" b="1" spc="-150" dirty="0" err="1">
                <a:solidFill>
                  <a:srgbClr val="FF3300"/>
                </a:solidFill>
              </a:rPr>
              <a:t>마르셀</a:t>
            </a:r>
            <a:r>
              <a:rPr lang="ko-KR" altLang="en-US" sz="800" b="1" spc="-150" dirty="0">
                <a:solidFill>
                  <a:srgbClr val="FF3300"/>
                </a:solidFill>
              </a:rPr>
              <a:t> </a:t>
            </a:r>
            <a:r>
              <a:rPr lang="ko-KR" altLang="en-US" sz="800" b="1" spc="-150" dirty="0" err="1">
                <a:solidFill>
                  <a:srgbClr val="FF3300"/>
                </a:solidFill>
              </a:rPr>
              <a:t>뒤샹이</a:t>
            </a:r>
            <a:r>
              <a:rPr lang="ko-KR" altLang="en-US" sz="800" b="1" spc="-150" dirty="0">
                <a:solidFill>
                  <a:srgbClr val="FF3300"/>
                </a:solidFill>
              </a:rPr>
              <a:t> 던진 예술 역사상 가장 위대한 질문</a:t>
            </a:r>
            <a:r>
              <a:rPr lang="en-US" altLang="ko-KR" sz="800" b="1" spc="-150" dirty="0">
                <a:solidFill>
                  <a:srgbClr val="FF3300"/>
                </a:solidFill>
              </a:rPr>
              <a:t>!</a:t>
            </a:r>
            <a:endParaRPr lang="ko-KR" altLang="en-US" sz="8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asdgaw4eg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2668"/>
            <a:ext cx="5688632" cy="54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1988840"/>
            <a:ext cx="3024336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샘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(1917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r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대표적인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레디메이드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작품이자 현대 미술의 아이콘으로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이미 제작된 남성용 소변기에 서명하고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샘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이라는 제목으로 전시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9992" y="4113460"/>
            <a:ext cx="403244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</a:rPr>
              <a:t>L.H.O.O.Q.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(1919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다빈치의 대작인 모나리자에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콧수염과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턱수염을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그리고 말장난 같은 텍스트를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첨가한 작품으로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전통과 권위를 무력화하고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조롱하는 아방가르드 정신을 잘 보여 주는 작품</a:t>
            </a:r>
            <a:endParaRPr lang="en-US" altLang="ko-KR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4" name="Picture 2" descr="C:\Users\PC\Desktop\02086506_postcard_l.h.o.o.q._by_marcel_duchamp_web_m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t="8546" r="23319" b="7299"/>
          <a:stretch/>
        </p:blipFill>
        <p:spPr bwMode="auto">
          <a:xfrm>
            <a:off x="755576" y="646829"/>
            <a:ext cx="3474720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15754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아르</a:t>
            </a: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(Arp, 1886~1966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8572" y="2276872"/>
            <a:ext cx="735186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부조에서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환조에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이르는 작품 제작 활동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극도로 단순화된 형태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초현실주의와 추상주의의 중간인 유기적 추상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우연의 효과를 활용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파피에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데시레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우연의 법칙에 의한 콜라주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(1917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 marL="1163638">
              <a:lnSpc>
                <a:spcPts val="3200"/>
              </a:lnSpc>
            </a:pP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에낙의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눈물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(1917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endParaRPr lang="en-US" altLang="ko-KR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2661" b="1917"/>
          <a:stretch/>
        </p:blipFill>
        <p:spPr bwMode="auto">
          <a:xfrm flipH="1">
            <a:off x="5940152" y="3026786"/>
            <a:ext cx="3203848" cy="38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3537880"/>
            <a:ext cx="316835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우연의 법칙에 의한 콜라주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(1917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찢어진 종이를 떨어뜨린 다음 풀로 붙여 완성한 작품으로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합리적인 의미를 비논리적인 무의미로 대치하려는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다다의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정신을 잘 보여 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D:\Choihaitnim\1. 미술\##2019 교수학습지원자료\보드게임\##카드게임 PPT\23. 다다이즘 미술\23. 다다이즘 미술_이미지\c7c43df4dfc40936e16efc11f351ab5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b="1"/>
          <a:stretch/>
        </p:blipFill>
        <p:spPr bwMode="auto">
          <a:xfrm>
            <a:off x="827583" y="735676"/>
            <a:ext cx="3890503" cy="54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9992" y="4113460"/>
            <a:ext cx="4032448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dirty="0" err="1">
                <a:solidFill>
                  <a:schemeClr val="accent6">
                    <a:lumMod val="50000"/>
                  </a:schemeClr>
                </a:solidFill>
              </a:rPr>
              <a:t>에낙의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 눈물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</a:rPr>
              <a:t>(1917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부조 작품으로 드로잉 후 그대로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나무판에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옮겨 채색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나무판의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배열은 임의적으로 이루어짐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122" name="Picture 2" descr="C:\Users\PC\Desktop\fdabhdfbd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60440" cy="57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378</Words>
  <Application>Microsoft Office PowerPoint</Application>
  <PresentationFormat>화면 슬라이드 쇼(4:3)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전통적 가치를 부정한 </vt:lpstr>
      <vt:lpstr>차례</vt:lpstr>
      <vt:lpstr>1. 다다이즘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353</cp:revision>
  <dcterms:created xsi:type="dcterms:W3CDTF">2018-12-12T00:52:59Z</dcterms:created>
  <dcterms:modified xsi:type="dcterms:W3CDTF">2019-03-27T05:46:03Z</dcterms:modified>
</cp:coreProperties>
</file>